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1" r:id="rId3"/>
    <p:sldId id="268" r:id="rId4"/>
    <p:sldId id="262" r:id="rId5"/>
    <p:sldId id="263" r:id="rId6"/>
    <p:sldId id="264" r:id="rId7"/>
    <p:sldId id="267" r:id="rId8"/>
    <p:sldId id="266" r:id="rId9"/>
    <p:sldId id="265" r:id="rId10"/>
    <p:sldId id="269" r:id="rId11"/>
    <p:sldId id="270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6"/>
    <p:restoredTop sz="94416"/>
  </p:normalViewPr>
  <p:slideViewPr>
    <p:cSldViewPr snapToGrid="0">
      <p:cViewPr varScale="1">
        <p:scale>
          <a:sx n="128" d="100"/>
          <a:sy n="128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46269-FB30-D9E8-C791-F804EBB6C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F2D2D8-5AD2-A4B7-E5DD-6373D5D93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91D03-2628-5E40-D6E1-E83659E71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BADA-5EE5-134A-BA5D-81E46714EC55}" type="datetimeFigureOut">
              <a:rPr lang="en-US" smtClean="0"/>
              <a:t>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3CE09-922E-567E-485F-E1C491917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09389-41EF-D98E-A701-264877A9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686B8-7790-D44D-B741-508911DA1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77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FA5FC-0E68-64C1-3660-C9F2A8EDB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470226-3259-ABB1-CBB0-132FBD451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DF582-B069-DBBF-279F-B3E488697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BADA-5EE5-134A-BA5D-81E46714EC55}" type="datetimeFigureOut">
              <a:rPr lang="en-US" smtClean="0"/>
              <a:t>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3299C-41B6-7959-7D8E-47B26A7C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B545C-7999-5163-1287-B343B126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686B8-7790-D44D-B741-508911DA1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97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224017-0EB5-6CB0-D191-7BD12EE7AC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A7B66C-B0A7-16B8-7D27-B2EA59EE15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6149E-ADEC-ED65-B662-811D2355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BADA-5EE5-134A-BA5D-81E46714EC55}" type="datetimeFigureOut">
              <a:rPr lang="en-US" smtClean="0"/>
              <a:t>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CE272-BC0E-93B0-7A73-737E72B7F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C68DA-FA9A-A77A-9C64-8500959ED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686B8-7790-D44D-B741-508911DA1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37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B6379-8617-5EDC-2629-D2ACD6B8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40DEA-56A3-3399-BAA6-D6EEFD44C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E08A8-1A1D-23D7-B698-9E83BF32F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BADA-5EE5-134A-BA5D-81E46714EC55}" type="datetimeFigureOut">
              <a:rPr lang="en-US" smtClean="0"/>
              <a:t>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2D8FB-8DEA-3A1A-0964-6930D0226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8787D-6B80-0290-C940-11A579C88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686B8-7790-D44D-B741-508911DA1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70BCD-4CF9-6E0C-5897-F770456E2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A9E35-3170-F218-9AA9-1BA2B0C95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D5A8A-96E9-BFAD-7FA5-5C43F22D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BADA-5EE5-134A-BA5D-81E46714EC55}" type="datetimeFigureOut">
              <a:rPr lang="en-US" smtClean="0"/>
              <a:t>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FD20C-0DAF-01B3-D51D-8974D7A70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711C-FC55-E528-17B6-18952228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686B8-7790-D44D-B741-508911DA1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99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0EE98-6D6D-5D50-5DF1-550F84E4E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3EFBA-DEFA-068B-E577-A1B00DA0B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9E6A94-8AFD-D215-2F09-F2F99D436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2BE4AB-A52B-49D2-2E8E-D950C4A69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BADA-5EE5-134A-BA5D-81E46714EC55}" type="datetimeFigureOut">
              <a:rPr lang="en-US" smtClean="0"/>
              <a:t>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4CFDF-FD47-183C-830B-E27C5FCA6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8350D-7302-C84E-0614-06A8276D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686B8-7790-D44D-B741-508911DA1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40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F231-3A94-3C06-436E-9C62A7D1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A356A-9D71-B23F-D917-7667C0DAD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C3030-3317-DD0C-00D8-D42229D7D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6E967-F6C4-FA32-8B05-9FD8EAB4D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2F409-BCFA-7C10-38BD-49E542F50D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537FE9-D561-D651-7151-04DEDFE3C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BADA-5EE5-134A-BA5D-81E46714EC55}" type="datetimeFigureOut">
              <a:rPr lang="en-US" smtClean="0"/>
              <a:t>1/4/24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95B70-7DBA-AA00-B858-FA3494F6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5E873-2935-B800-B778-844B17F46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686B8-7790-D44D-B741-508911DA1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9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6D6DB-C4A1-0BE1-894F-B872DA657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4DC59-52F1-1FBF-9422-5DE92B8CB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BADA-5EE5-134A-BA5D-81E46714EC55}" type="datetimeFigureOut">
              <a:rPr lang="en-US" smtClean="0"/>
              <a:t>1/4/24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8401E-A7EE-3E85-4C7F-4CB5F67D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A4524-7A5A-3CDB-E930-AACB4A6F6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686B8-7790-D44D-B741-508911DA1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72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46D42-F324-B654-ADDE-107B91FA9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BADA-5EE5-134A-BA5D-81E46714EC55}" type="datetimeFigureOut">
              <a:rPr lang="en-US" smtClean="0"/>
              <a:t>1/4/24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74718-EF8B-5F0B-308A-876B4006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2C7B7-9734-2203-F6B4-7737F056F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686B8-7790-D44D-B741-508911DA1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61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E3CB2-0873-CBED-20A0-E01268F1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5C13E-660A-1511-EC84-68D4E4A0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58BF84-A6EC-8707-1038-D4463B3DF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46A79-5088-28A0-0010-6AF6609B9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BADA-5EE5-134A-BA5D-81E46714EC55}" type="datetimeFigureOut">
              <a:rPr lang="en-US" smtClean="0"/>
              <a:t>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73C8F-59CB-1F98-D8AE-942443F3A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7340E-A083-E210-DE04-3BC283B09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686B8-7790-D44D-B741-508911DA1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18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69363-3908-F4D2-3CB1-C2E54CBB4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0B0EB-96D9-D340-F79E-1942FC303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E72E1-2538-1A3E-1FEE-E8D6FB0C2C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039B3C-F82C-FD7B-B828-9EB970D7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BADA-5EE5-134A-BA5D-81E46714EC55}" type="datetimeFigureOut">
              <a:rPr lang="en-US" smtClean="0"/>
              <a:t>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EC459-7A82-CE08-8577-25B43683F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AE00B-7090-D15E-B125-1DA6D148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686B8-7790-D44D-B741-508911DA1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5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77B587-1B3F-5226-DC45-1BEEEC0B3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52929-8126-EB3D-0DFD-27F2286AE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70579-2931-62D5-105B-DBA46FC5C3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1BADA-5EE5-134A-BA5D-81E46714EC55}" type="datetimeFigureOut">
              <a:rPr lang="en-US" smtClean="0"/>
              <a:t>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3CEF6-A8A3-05DD-E509-972EE210E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E6EDC-B2E0-DDB2-E8BA-A94E53889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686B8-7790-D44D-B741-508911DA1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64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53BFF-DCE3-08FF-0234-9B1D2C6F33B0}"/>
              </a:ext>
            </a:extLst>
          </p:cNvPr>
          <p:cNvSpPr txBox="1"/>
          <p:nvPr/>
        </p:nvSpPr>
        <p:spPr>
          <a:xfrm>
            <a:off x="0" y="0"/>
            <a:ext cx="4809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Merged but without integration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5A1D4-AE8D-1F85-424B-AFD9F8E44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013"/>
          <a:stretch/>
        </p:blipFill>
        <p:spPr>
          <a:xfrm>
            <a:off x="2990851" y="952499"/>
            <a:ext cx="5676900" cy="578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2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53BFF-DCE3-08FF-0234-9B1D2C6F33B0}"/>
              </a:ext>
            </a:extLst>
          </p:cNvPr>
          <p:cNvSpPr txBox="1"/>
          <p:nvPr/>
        </p:nvSpPr>
        <p:spPr>
          <a:xfrm>
            <a:off x="0" y="0"/>
            <a:ext cx="11398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Integrated, group by cell type, label transferred, project onto reference </a:t>
            </a:r>
            <a:r>
              <a:rPr lang="en-US" sz="2800" dirty="0" err="1"/>
              <a:t>umap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05F69-800D-218A-701F-E08EF35B4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17" y="772985"/>
            <a:ext cx="9776985" cy="559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28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53BFF-DCE3-08FF-0234-9B1D2C6F33B0}"/>
              </a:ext>
            </a:extLst>
          </p:cNvPr>
          <p:cNvSpPr txBox="1"/>
          <p:nvPr/>
        </p:nvSpPr>
        <p:spPr>
          <a:xfrm>
            <a:off x="0" y="0"/>
            <a:ext cx="11398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Integrated, group by cell type, label transferred, project onto reference </a:t>
            </a:r>
            <a:r>
              <a:rPr lang="en-US" sz="2800" dirty="0" err="1"/>
              <a:t>umap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84EA72-7978-F2CE-DD1D-E245B321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60" y="523220"/>
            <a:ext cx="10621604" cy="63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74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2CCB45-0FD8-3F21-1A40-BCFA60FD1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111" y="1885950"/>
            <a:ext cx="5549900" cy="308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194F8A-A836-671A-085B-2F65AE7CA8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0"/>
          <a:stretch/>
        </p:blipFill>
        <p:spPr>
          <a:xfrm>
            <a:off x="6778346" y="1885950"/>
            <a:ext cx="3530600" cy="2878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EC82D3-6E9B-9786-0559-1847502A3FAA}"/>
              </a:ext>
            </a:extLst>
          </p:cNvPr>
          <p:cNvSpPr txBox="1"/>
          <p:nvPr/>
        </p:nvSpPr>
        <p:spPr>
          <a:xfrm>
            <a:off x="0" y="0"/>
            <a:ext cx="173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 Counts</a:t>
            </a:r>
          </a:p>
        </p:txBody>
      </p:sp>
    </p:spTree>
    <p:extLst>
      <p:ext uri="{BB962C8B-B14F-4D97-AF65-F5344CB8AC3E}">
        <p14:creationId xmlns:p14="http://schemas.microsoft.com/office/powerpoint/2010/main" val="4080284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53BFF-DCE3-08FF-0234-9B1D2C6F33B0}"/>
              </a:ext>
            </a:extLst>
          </p:cNvPr>
          <p:cNvSpPr txBox="1"/>
          <p:nvPr/>
        </p:nvSpPr>
        <p:spPr>
          <a:xfrm>
            <a:off x="0" y="0"/>
            <a:ext cx="5175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Merged, integrated by live vs fixed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DCF80-4882-6BDB-C251-82C72898E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5" y="937622"/>
            <a:ext cx="6305550" cy="498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94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53BFF-DCE3-08FF-0234-9B1D2C6F33B0}"/>
              </a:ext>
            </a:extLst>
          </p:cNvPr>
          <p:cNvSpPr txBox="1"/>
          <p:nvPr/>
        </p:nvSpPr>
        <p:spPr>
          <a:xfrm>
            <a:off x="0" y="0"/>
            <a:ext cx="4659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Integrated, split by fixed vs live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273C5-B2A3-7374-3E2D-B79FDB3BD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3777"/>
            <a:ext cx="7772400" cy="40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78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53BFF-DCE3-08FF-0234-9B1D2C6F33B0}"/>
              </a:ext>
            </a:extLst>
          </p:cNvPr>
          <p:cNvSpPr txBox="1"/>
          <p:nvPr/>
        </p:nvSpPr>
        <p:spPr>
          <a:xfrm>
            <a:off x="0" y="0"/>
            <a:ext cx="7246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Integrated, split by fixed vs live, group by sample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01DD0C-90A2-8D75-8130-A77AD76AF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535"/>
          <a:stretch/>
        </p:blipFill>
        <p:spPr>
          <a:xfrm>
            <a:off x="517984" y="939114"/>
            <a:ext cx="11460831" cy="52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23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53BFF-DCE3-08FF-0234-9B1D2C6F33B0}"/>
              </a:ext>
            </a:extLst>
          </p:cNvPr>
          <p:cNvSpPr txBox="1"/>
          <p:nvPr/>
        </p:nvSpPr>
        <p:spPr>
          <a:xfrm>
            <a:off x="0" y="0"/>
            <a:ext cx="7945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Integrated, live cells, split by sample, group by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457CC-FA8A-232E-4076-7C265F061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4434"/>
            <a:ext cx="7772400" cy="418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08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53BFF-DCE3-08FF-0234-9B1D2C6F33B0}"/>
              </a:ext>
            </a:extLst>
          </p:cNvPr>
          <p:cNvSpPr txBox="1"/>
          <p:nvPr/>
        </p:nvSpPr>
        <p:spPr>
          <a:xfrm>
            <a:off x="0" y="0"/>
            <a:ext cx="8149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Integrated, fixed cells, split by sample, group by cluster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A1668A-A858-DF3B-58EC-5F468E8C5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028085"/>
            <a:ext cx="9982200" cy="480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64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53BFF-DCE3-08FF-0234-9B1D2C6F33B0}"/>
              </a:ext>
            </a:extLst>
          </p:cNvPr>
          <p:cNvSpPr txBox="1"/>
          <p:nvPr/>
        </p:nvSpPr>
        <p:spPr>
          <a:xfrm>
            <a:off x="0" y="0"/>
            <a:ext cx="9278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Integrated, merged sample ID, split by sample, group by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6C74E-9BAE-AD9A-CB53-356BBB75A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424"/>
            <a:ext cx="12192000" cy="455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2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53BFF-DCE3-08FF-0234-9B1D2C6F33B0}"/>
              </a:ext>
            </a:extLst>
          </p:cNvPr>
          <p:cNvSpPr txBox="1"/>
          <p:nvPr/>
        </p:nvSpPr>
        <p:spPr>
          <a:xfrm>
            <a:off x="0" y="0"/>
            <a:ext cx="1096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Integrated, merged sample ID, split by sample, group by cell type, label not transferred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1336A-9B03-D90B-3D17-BFE81A1F6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4" y="1213658"/>
            <a:ext cx="12109071" cy="44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38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53BFF-DCE3-08FF-0234-9B1D2C6F33B0}"/>
              </a:ext>
            </a:extLst>
          </p:cNvPr>
          <p:cNvSpPr txBox="1"/>
          <p:nvPr/>
        </p:nvSpPr>
        <p:spPr>
          <a:xfrm>
            <a:off x="0" y="0"/>
            <a:ext cx="7618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Integrated, group by cell type, label not transferred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0FD73-0371-1694-82B6-F28EF56CF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27663"/>
            <a:ext cx="7772400" cy="540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45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125</Words>
  <Application>Microsoft Macintosh PowerPoint</Application>
  <PresentationFormat>Widescreen</PresentationFormat>
  <Paragraphs>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Yong Lin</dc:creator>
  <cp:lastModifiedBy>Yong Lin</cp:lastModifiedBy>
  <cp:revision>9</cp:revision>
  <dcterms:created xsi:type="dcterms:W3CDTF">2024-01-03T06:57:22Z</dcterms:created>
  <dcterms:modified xsi:type="dcterms:W3CDTF">2024-01-04T20:15:01Z</dcterms:modified>
</cp:coreProperties>
</file>